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305" r:id="rId6"/>
    <p:sldId id="309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lettera, menu, grafica&#10;&#10;Descrizione generata automaticamente">
            <a:extLst>
              <a:ext uri="{FF2B5EF4-FFF2-40B4-BE49-F238E27FC236}">
                <a16:creationId xmlns:a16="http://schemas.microsoft.com/office/drawing/2014/main" id="{E507C38B-7524-7CBD-0610-003C5D3957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calzature, ragazza&#10;&#10;Descrizione generata automaticamente">
            <a:extLst>
              <a:ext uri="{FF2B5EF4-FFF2-40B4-BE49-F238E27FC236}">
                <a16:creationId xmlns:a16="http://schemas.microsoft.com/office/drawing/2014/main" id="{7601E912-CF6C-B11F-6CFD-E8541D2369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arte, Arte bambini, disegno, Policromia&#10;&#10;Descrizione generata automaticamente">
            <a:extLst>
              <a:ext uri="{FF2B5EF4-FFF2-40B4-BE49-F238E27FC236}">
                <a16:creationId xmlns:a16="http://schemas.microsoft.com/office/drawing/2014/main" id="{F0EDB8BB-6080-2FA7-3872-5B960B7F7D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69885" y="-612093"/>
            <a:ext cx="5322682" cy="7812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mappa, World&#10;&#10;Descrizione generata automaticamente">
            <a:extLst>
              <a:ext uri="{FF2B5EF4-FFF2-40B4-BE49-F238E27FC236}">
                <a16:creationId xmlns:a16="http://schemas.microsoft.com/office/drawing/2014/main" id="{FA7D08C6-A49D-D219-E1CD-B5F579C42F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929" y="0"/>
            <a:ext cx="9700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interno, persona, ragazza, muro&#10;&#10;Descrizione generata automaticamente">
            <a:extLst>
              <a:ext uri="{FF2B5EF4-FFF2-40B4-BE49-F238E27FC236}">
                <a16:creationId xmlns:a16="http://schemas.microsoft.com/office/drawing/2014/main" id="{539F6813-D8E8-4237-8B95-CF5640D35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14A02C-883E-33CF-21F8-EED90A824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51B4E023-565C-3C92-A80D-12A13346D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8" name="Immagine 7" descr="Immagine che contiene Biglietto Post-it, testo, Arte bambini, interno&#10;&#10;Descrizione generata automaticamente">
            <a:extLst>
              <a:ext uri="{FF2B5EF4-FFF2-40B4-BE49-F238E27FC236}">
                <a16:creationId xmlns:a16="http://schemas.microsoft.com/office/drawing/2014/main" id="{17C8529E-EC35-2126-0417-7BD3F04D79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858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2024-11-19T15:02:56Z</dcterms:modified>
</cp:coreProperties>
</file>